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3" r:id="rId5"/>
    <p:sldId id="284" r:id="rId6"/>
    <p:sldId id="289" r:id="rId7"/>
    <p:sldId id="288" r:id="rId8"/>
    <p:sldId id="290" r:id="rId9"/>
    <p:sldId id="29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2B32F-20B9-4084-B8FC-3025B7E0C8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E1F8DE0-8107-49A2-B021-2689114F1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166EFA-96EA-4695-836B-DF9B43BEC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063EAB-8A6B-4677-A0E7-3D831B19C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8FE3DB-5E6A-4524-AECB-09378B76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12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5A482-3756-4F55-B00E-14F12DFB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F6F6CF-D3B6-4598-A380-FF6F4C29E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283BB7-AD36-451C-B992-99F0CD96D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DA23B4-AC1C-4BB0-984E-8A850E08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E93B5F-B694-47DA-A7D5-B29802315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506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CC25A9A-D96F-4226-90F9-04A53A0D0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F67DF7-A87A-409D-94F4-6AD0CC2769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7CE245-C5D1-4DC0-BB85-43B32A21E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B74A7E-BF92-4B0E-8DD2-1DB4D55E5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C67DE3-CD19-4566-90B1-97F65AADA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5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B8C57B-5CDB-4C0A-9A22-F009FC1D1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3A0778-BE58-4837-82E0-B6AC32BA4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6808F8-EEA1-4C9D-91DE-2259E4D7C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A33AED-D5C8-43FE-BE75-5C18B04BB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8C4AF0-1121-4BF3-9247-74A3F2862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27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CE4312-BB63-4EAD-82B7-C5359B2B5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2DB23D-CACD-47B7-AF8A-FE5435AE5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C16E9E-9D72-443F-B264-6A239A315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670F48-36F2-4D16-A830-B8B08A8D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DD7C66-89A0-4BB0-9311-2EB48CB13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9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1D149E-5450-426C-AE6A-77F02FF69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C5365-467D-45DE-8D08-9EA3B0BF3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3BDA41D-35FF-44DE-90AD-A12B3C323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01B90B-0921-4B91-A9D6-31E87DE00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B47DC8-FECA-42F3-B2B6-FA5453A6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869502C-B46D-4824-B830-9CD6306BD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6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02574-A8C1-4A59-8EE6-0B5E948B1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553EC6-5A34-467B-A6B0-7404B1F96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203E99-B634-4C07-BF04-58EF74342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D0307DD-DDE6-49DA-B21C-AB1364E21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593887B-D6C3-411D-A363-A61C5E58A3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44DF589-3596-4B01-9609-58D8552BC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095C5A3-6F99-43CD-9B1C-17BDB453F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6C716ED-0A22-4DBA-A21E-27FA03448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060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8F111-298D-46AA-B477-7FB42711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AF9E3FD-280B-484E-BAE9-21B6FB70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E0B399-33F8-49A5-8DA4-095FE0D30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07C8745-BE11-46FE-94F8-B00E69F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093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E7A8A23-819C-44B0-B3DC-4666D90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111089B-9F0C-47DE-8CB3-9DC076E4D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440110D-A28C-4349-88C9-D580515F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41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53BA3C-8A4A-45F2-842D-29E179E77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FCE3CB-A960-4494-A504-DDD586095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BEB05D2-3E0A-4C34-86F7-6BBD492F8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82E094-7F80-4AC4-822D-004B02B0B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A4A6239-6519-4BF7-B937-692AA2507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7877EE-101E-480B-96F0-D27E67C8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713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A7FF67-E9A9-43A4-B8E0-CDA856A75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2169BF-BB88-4A7C-92F6-0B9947919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FAF8442-A61F-411C-9902-5245A5A3A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1A6A6C-7BEB-4C21-B952-DE651C588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4C43D1-5134-4298-9F40-9B1B75D3E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1DEBF4-A7AD-4D35-9EDF-DD809F7B5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71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B779F-E912-4E09-80B6-5BC10E1D7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A2CD29-2CB1-4C01-ACB0-6A8708A59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25DBCD-B3A1-46AE-8C12-3DA2832ED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2877C-CCD6-470C-B51F-2F373DA52F7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C7CC41-A921-42DE-A982-6E79DEB95C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402BF7-4AE9-4B70-A1C6-38AAE0579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35635-6B89-4091-A657-00F1BDCF1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36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.jumaliye@gmail.com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7343A5-26E1-43AF-8574-491FCED33F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Job interview and career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2CF63E-9C45-4666-BB4C-7BF38A31E9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 RS week 12</a:t>
            </a:r>
          </a:p>
          <a:p>
            <a:r>
              <a:rPr lang="en-US" dirty="0"/>
              <a:t>Instructor: </a:t>
            </a:r>
            <a:r>
              <a:rPr lang="en-US" dirty="0" err="1"/>
              <a:t>Zhumaliyeva</a:t>
            </a:r>
            <a:r>
              <a:rPr lang="en-US" dirty="0"/>
              <a:t> </a:t>
            </a:r>
            <a:r>
              <a:rPr lang="en-US" dirty="0" err="1"/>
              <a:t>Zh.K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4065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7BB3E0-E6E9-4BA6-9CBA-9F842205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3F342E8-CDEB-4C01-81B5-2B952AB50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Sherlock: …</a:t>
            </a:r>
            <a:r>
              <a:rPr lang="en-US" b="1" dirty="0"/>
              <a:t>Catch you later</a:t>
            </a:r>
            <a:r>
              <a:rPr lang="en-US" dirty="0"/>
              <a:t>!</a:t>
            </a:r>
          </a:p>
          <a:p>
            <a:r>
              <a:rPr lang="en-US" dirty="0"/>
              <a:t>Moriarty: ….But everything I have to say has already </a:t>
            </a:r>
            <a:r>
              <a:rPr lang="en-US" b="1" dirty="0"/>
              <a:t>crossed your mind</a:t>
            </a:r>
            <a:r>
              <a:rPr lang="en-US" dirty="0"/>
              <a:t>….</a:t>
            </a:r>
          </a:p>
          <a:p>
            <a:r>
              <a:rPr lang="en-US" dirty="0"/>
              <a:t>Moriarty: …</a:t>
            </a:r>
            <a:r>
              <a:rPr lang="en-US" b="1" dirty="0"/>
              <a:t>Do you mind </a:t>
            </a:r>
            <a:r>
              <a:rPr lang="en-US" dirty="0"/>
              <a:t>if I get that?</a:t>
            </a:r>
          </a:p>
          <a:p>
            <a:r>
              <a:rPr lang="en-US" dirty="0"/>
              <a:t>Moriarty: ….So if you have what you say you have, I’ll make you rich. But if you don’t </a:t>
            </a:r>
            <a:r>
              <a:rPr lang="en-US" b="1" dirty="0"/>
              <a:t>I’ll make you into shoes</a:t>
            </a:r>
            <a:r>
              <a:rPr lang="en-US" dirty="0"/>
              <a:t>….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722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4A6498-443D-4C39-B7D0-34D13A6DC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F0520E-0CD6-4753-ACD8-4AE8D8060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John: …You </a:t>
            </a:r>
            <a:r>
              <a:rPr lang="en-US" dirty="0" err="1"/>
              <a:t>realise</a:t>
            </a:r>
            <a:r>
              <a:rPr lang="en-US" dirty="0"/>
              <a:t> this is </a:t>
            </a:r>
            <a:r>
              <a:rPr lang="en-US" b="1" dirty="0"/>
              <a:t>a tiny bit humiliating</a:t>
            </a:r>
            <a:r>
              <a:rPr lang="en-US" dirty="0"/>
              <a:t>? </a:t>
            </a:r>
          </a:p>
          <a:p>
            <a:r>
              <a:rPr lang="en-US" dirty="0"/>
              <a:t>Sherlock:  It’s okay, I’m fine. Now, </a:t>
            </a:r>
            <a:r>
              <a:rPr lang="en-US" b="1" dirty="0"/>
              <a:t>show me to the stream</a:t>
            </a:r>
            <a:r>
              <a:rPr lang="en-US" dirty="0"/>
              <a:t>…</a:t>
            </a:r>
          </a:p>
          <a:p>
            <a:r>
              <a:rPr lang="en-US" dirty="0"/>
              <a:t>Sherlock: …</a:t>
            </a:r>
            <a:r>
              <a:rPr lang="en-US" b="1" dirty="0"/>
              <a:t>Morbidly obese, the undisguised halitosis of a single man… low self-esteem, tiny IQ and limited life expectancy</a:t>
            </a:r>
            <a:r>
              <a:rPr lang="en-US" dirty="0"/>
              <a:t>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05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D39A09-5E29-4F53-B5B7-C4183A48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F725CA-94A8-47A9-8854-A213149962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a) Mycroft, </a:t>
            </a:r>
            <a:r>
              <a:rPr lang="en-US" b="1" dirty="0"/>
              <a:t>I don’t do </a:t>
            </a:r>
            <a:r>
              <a:rPr lang="en-US" dirty="0"/>
              <a:t>anonymous clients. </a:t>
            </a:r>
          </a:p>
          <a:p>
            <a:pPr marL="0" indent="0">
              <a:buNone/>
            </a:pPr>
            <a:r>
              <a:rPr lang="en-US" dirty="0"/>
              <a:t>b) I’ll let you</a:t>
            </a:r>
          </a:p>
          <a:p>
            <a:pPr marL="0" indent="0">
              <a:buNone/>
            </a:pPr>
            <a:r>
              <a:rPr lang="en-US" dirty="0"/>
              <a:t>c) I’m used to mystery </a:t>
            </a:r>
            <a:r>
              <a:rPr lang="en-US" b="1" dirty="0"/>
              <a:t>at one end </a:t>
            </a:r>
            <a:r>
              <a:rPr lang="en-US" dirty="0"/>
              <a:t>of my cases, </a:t>
            </a:r>
            <a:r>
              <a:rPr lang="en-US" b="1" dirty="0"/>
              <a:t>both ends </a:t>
            </a:r>
            <a:r>
              <a:rPr lang="en-US" dirty="0"/>
              <a:t>is too much work. Good morning.</a:t>
            </a:r>
          </a:p>
          <a:p>
            <a:pPr marL="0" indent="0">
              <a:buNone/>
            </a:pPr>
            <a:r>
              <a:rPr lang="en-US" dirty="0"/>
              <a:t>d) Boys please not here.</a:t>
            </a:r>
          </a:p>
          <a:p>
            <a:pPr marL="0" indent="0">
              <a:buNone/>
            </a:pPr>
            <a:r>
              <a:rPr lang="en-US" dirty="0"/>
              <a:t>e) And Mr. Holmes the younger, you look taller in your photographs.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D9C0D8-40A4-4EE8-B91C-0FD4A2C125E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f) I take a precaution of a good coat and a short friend. </a:t>
            </a:r>
          </a:p>
          <a:p>
            <a:pPr marL="0" indent="0">
              <a:buNone/>
            </a:pPr>
            <a:r>
              <a:rPr lang="en-US" dirty="0"/>
              <a:t>g) This is a matter of national importance. Grow up!</a:t>
            </a:r>
          </a:p>
          <a:p>
            <a:pPr marL="0" indent="0">
              <a:buNone/>
            </a:pPr>
            <a:r>
              <a:rPr lang="en-US" b="1" dirty="0"/>
              <a:t>h) Get off my sheet!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Or what?</a:t>
            </a:r>
          </a:p>
          <a:p>
            <a:pPr marL="0" indent="0">
              <a:buNone/>
            </a:pPr>
            <a:r>
              <a:rPr lang="en-US" dirty="0"/>
              <a:t>j) Who is my client?</a:t>
            </a:r>
          </a:p>
          <a:p>
            <a:pPr marL="0" indent="0">
              <a:buNone/>
            </a:pPr>
            <a:r>
              <a:rPr lang="en-US" dirty="0"/>
              <a:t>k) Or I’ll just walk away. 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7EE800-C463-4BE9-BD82-F898B29A7BBD}"/>
              </a:ext>
            </a:extLst>
          </p:cNvPr>
          <p:cNvSpPr txBox="1"/>
          <p:nvPr/>
        </p:nvSpPr>
        <p:spPr>
          <a:xfrm>
            <a:off x="1434904" y="5911790"/>
            <a:ext cx="635622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1) e 2) f 3) a 4) c 5) h 6) I 7) k 8) b 9) d 10) j</a:t>
            </a:r>
            <a:endParaRPr lang="ru-RU" sz="2800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43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2C6CD4-EB14-438C-A06B-D0D447CCD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CAC9CE-EF88-459A-A639-DF92DEE168C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b="1" dirty="0"/>
              <a:t>And there is a whole childhood in a nutshell. </a:t>
            </a:r>
          </a:p>
          <a:p>
            <a:pPr marL="0" indent="0">
              <a:buNone/>
            </a:pPr>
            <a:r>
              <a:rPr lang="en-US" dirty="0"/>
              <a:t>b) Put your clothes on! </a:t>
            </a:r>
          </a:p>
          <a:p>
            <a:pPr marL="0" indent="0">
              <a:buNone/>
            </a:pPr>
            <a:r>
              <a:rPr lang="en-US" dirty="0"/>
              <a:t>c) </a:t>
            </a:r>
            <a:r>
              <a:rPr lang="en-US" b="1" dirty="0"/>
              <a:t>I’ll be mother. </a:t>
            </a:r>
            <a:endParaRPr lang="ru-RU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728294-7322-4432-8A10-4D494A9440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d) You’re to be engaged </a:t>
            </a:r>
            <a:r>
              <a:rPr lang="en-US" b="1" dirty="0"/>
              <a:t>by the highest in the land. </a:t>
            </a:r>
          </a:p>
          <a:p>
            <a:pPr marL="0" indent="0">
              <a:buNone/>
            </a:pPr>
            <a:r>
              <a:rPr lang="en-US" dirty="0"/>
              <a:t>e) Now, for God’s sake!</a:t>
            </a:r>
          </a:p>
          <a:p>
            <a:pPr marL="0" indent="0">
              <a:buNone/>
            </a:pPr>
            <a:r>
              <a:rPr lang="en-US" dirty="0"/>
              <a:t>f) Take a look at where you’re standing and make deduction.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4DEE62-6090-4754-9C7E-DA9D370BA9E9}"/>
              </a:ext>
            </a:extLst>
          </p:cNvPr>
          <p:cNvSpPr txBox="1"/>
          <p:nvPr/>
        </p:nvSpPr>
        <p:spPr>
          <a:xfrm>
            <a:off x="1322363" y="5162843"/>
            <a:ext cx="3905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1) f 2) d 3) e 4) d 5) c 6) a 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4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3EAFF76-5CB4-4C8B-B7C0-630D74C2E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interview and career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FA0455-66C3-44C8-8D70-2DBF46F57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Tell us about a holiday job you did. What did you do? How did you find it? Did you have an interview?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158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43A8E-CDA8-4186-BBA6-AB417F811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Vocabulary. Job interviews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26A3B4-88DE-419C-BB85-E165DED0D4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1 . Where were you born?</a:t>
            </a:r>
          </a:p>
          <a:p>
            <a:r>
              <a:rPr lang="en-US" dirty="0"/>
              <a:t>2. Where did you go to school?</a:t>
            </a:r>
          </a:p>
          <a:p>
            <a:r>
              <a:rPr lang="en-US" dirty="0"/>
              <a:t>3. What did you do when you left the school?</a:t>
            </a:r>
          </a:p>
          <a:p>
            <a:r>
              <a:rPr lang="en-US" dirty="0"/>
              <a:t>4. What did you study at university?</a:t>
            </a:r>
          </a:p>
          <a:p>
            <a:r>
              <a:rPr lang="en-US" dirty="0"/>
              <a:t>5. Did you do an </a:t>
            </a:r>
            <a:r>
              <a:rPr lang="en-US" b="1" dirty="0"/>
              <a:t>internship</a:t>
            </a:r>
            <a:r>
              <a:rPr lang="en-US" dirty="0"/>
              <a:t>?</a:t>
            </a:r>
          </a:p>
          <a:p>
            <a:r>
              <a:rPr lang="en-US" dirty="0"/>
              <a:t>6. What are you doing now?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E698A0E-003D-442B-BCF5-911612AB29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A) I worked </a:t>
            </a:r>
            <a:r>
              <a:rPr lang="en-US" b="1" dirty="0"/>
              <a:t>abroad</a:t>
            </a:r>
            <a:r>
              <a:rPr lang="en-US" dirty="0"/>
              <a:t> for a year to earn money and improve my </a:t>
            </a:r>
            <a:r>
              <a:rPr lang="en-US" b="1" dirty="0"/>
              <a:t>resume.</a:t>
            </a:r>
          </a:p>
          <a:p>
            <a:r>
              <a:rPr lang="en-US" dirty="0"/>
              <a:t>B) Yes, I did a </a:t>
            </a:r>
            <a:r>
              <a:rPr lang="en-US" b="1" dirty="0"/>
              <a:t>work placement </a:t>
            </a:r>
            <a:r>
              <a:rPr lang="en-US" dirty="0"/>
              <a:t>in my third year. I was an </a:t>
            </a:r>
            <a:r>
              <a:rPr lang="en-US" b="1" dirty="0"/>
              <a:t>intern</a:t>
            </a:r>
            <a:r>
              <a:rPr lang="en-US" dirty="0"/>
              <a:t> at EDF.</a:t>
            </a:r>
          </a:p>
          <a:p>
            <a:r>
              <a:rPr lang="en-US" dirty="0"/>
              <a:t>C) I was born in South Africa, but I </a:t>
            </a:r>
            <a:r>
              <a:rPr lang="en-US" b="1" dirty="0"/>
              <a:t>grew up </a:t>
            </a:r>
            <a:r>
              <a:rPr lang="en-US" dirty="0"/>
              <a:t>in England. </a:t>
            </a:r>
          </a:p>
          <a:p>
            <a:r>
              <a:rPr lang="en-US" dirty="0"/>
              <a:t>D) I’m management </a:t>
            </a:r>
            <a:r>
              <a:rPr lang="en-US" b="1" dirty="0"/>
              <a:t>trainee</a:t>
            </a:r>
            <a:r>
              <a:rPr lang="en-US" dirty="0"/>
              <a:t> with an engineering company</a:t>
            </a:r>
          </a:p>
          <a:p>
            <a:r>
              <a:rPr lang="en-US" dirty="0"/>
              <a:t>E) I went to </a:t>
            </a:r>
            <a:r>
              <a:rPr lang="en-US" b="1" dirty="0"/>
              <a:t>primary school </a:t>
            </a:r>
            <a:r>
              <a:rPr lang="en-US" dirty="0"/>
              <a:t>in the country and in </a:t>
            </a:r>
            <a:r>
              <a:rPr lang="en-US" b="1" dirty="0"/>
              <a:t>high school </a:t>
            </a:r>
            <a:r>
              <a:rPr lang="en-US" dirty="0"/>
              <a:t>in London.</a:t>
            </a:r>
          </a:p>
          <a:p>
            <a:r>
              <a:rPr lang="en-US" dirty="0"/>
              <a:t>F) My </a:t>
            </a:r>
            <a:r>
              <a:rPr lang="en-US" b="1" dirty="0"/>
              <a:t>degree</a:t>
            </a:r>
            <a:r>
              <a:rPr lang="en-US" dirty="0"/>
              <a:t> was in geography. I </a:t>
            </a:r>
            <a:r>
              <a:rPr lang="en-US" b="1" dirty="0"/>
              <a:t>graduated</a:t>
            </a:r>
            <a:r>
              <a:rPr lang="en-US" dirty="0"/>
              <a:t> two years ago.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760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F870AD-EDE6-4CB7-B23B-D3596A846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Match the words in bold with definition in the right 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FCE90-4881-4A32-8DE5-00635F332D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Internship</a:t>
            </a:r>
          </a:p>
          <a:p>
            <a:r>
              <a:rPr lang="en-US" b="1" dirty="0"/>
              <a:t>Abroad</a:t>
            </a:r>
          </a:p>
          <a:p>
            <a:r>
              <a:rPr lang="en-US" b="1" dirty="0"/>
              <a:t>Resume</a:t>
            </a:r>
          </a:p>
          <a:p>
            <a:r>
              <a:rPr lang="en-US" b="1" dirty="0"/>
              <a:t>work placement</a:t>
            </a:r>
          </a:p>
          <a:p>
            <a:r>
              <a:rPr lang="en-US" b="1" dirty="0"/>
              <a:t>Intern</a:t>
            </a:r>
          </a:p>
          <a:p>
            <a:r>
              <a:rPr lang="en-US" b="1" dirty="0"/>
              <a:t>grew up</a:t>
            </a:r>
          </a:p>
          <a:p>
            <a:r>
              <a:rPr lang="en-US" b="1" dirty="0"/>
              <a:t>Trainee</a:t>
            </a:r>
          </a:p>
          <a:p>
            <a:r>
              <a:rPr lang="en-US" b="1" dirty="0"/>
              <a:t>primary school</a:t>
            </a:r>
          </a:p>
          <a:p>
            <a:r>
              <a:rPr lang="en-US" b="1" dirty="0"/>
              <a:t>high school</a:t>
            </a:r>
          </a:p>
          <a:p>
            <a:r>
              <a:rPr lang="en-US" b="1" dirty="0"/>
              <a:t>Degree</a:t>
            </a:r>
          </a:p>
          <a:p>
            <a:r>
              <a:rPr lang="en-US" b="1" dirty="0"/>
              <a:t>graduated</a:t>
            </a:r>
          </a:p>
          <a:p>
            <a:endParaRPr lang="en-US" b="1" dirty="0"/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14EFE5-17C7-4EDB-9E5C-A710C8AE6C6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Changed from a baby to adult____</a:t>
            </a:r>
          </a:p>
          <a:p>
            <a:r>
              <a:rPr lang="en-US" dirty="0"/>
              <a:t>Completed my studies____</a:t>
            </a:r>
          </a:p>
          <a:p>
            <a:r>
              <a:rPr lang="en-US" dirty="0"/>
              <a:t>A school for children aged 5 to 11___</a:t>
            </a:r>
          </a:p>
          <a:p>
            <a:r>
              <a:rPr lang="en-US" dirty="0"/>
              <a:t>A course of study or university qualifications___</a:t>
            </a:r>
          </a:p>
          <a:p>
            <a:r>
              <a:rPr lang="en-US" dirty="0"/>
              <a:t>The American word for CV___</a:t>
            </a:r>
          </a:p>
          <a:p>
            <a:r>
              <a:rPr lang="en-US" dirty="0"/>
              <a:t>A student who works in a company___</a:t>
            </a:r>
          </a:p>
          <a:p>
            <a:r>
              <a:rPr lang="en-US" dirty="0"/>
              <a:t>Someone who is learning a job or profession___</a:t>
            </a:r>
          </a:p>
          <a:p>
            <a:r>
              <a:rPr lang="en-US" dirty="0"/>
              <a:t>A school for children aged 11 to 18___</a:t>
            </a:r>
          </a:p>
          <a:p>
            <a:r>
              <a:rPr lang="en-US" dirty="0"/>
              <a:t>A job that a student does to get experience (two expressions)___</a:t>
            </a:r>
          </a:p>
          <a:p>
            <a:r>
              <a:rPr lang="en-US" dirty="0"/>
              <a:t>In another country____</a:t>
            </a:r>
          </a:p>
        </p:txBody>
      </p:sp>
    </p:spTree>
    <p:extLst>
      <p:ext uri="{BB962C8B-B14F-4D97-AF65-F5344CB8AC3E}">
        <p14:creationId xmlns:p14="http://schemas.microsoft.com/office/powerpoint/2010/main" val="1599238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3E3DE2-BF8A-435C-A9D1-A9ADD2A6C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Resit</a:t>
            </a:r>
            <a:r>
              <a:rPr lang="en-US" dirty="0"/>
              <a:t> materials for 3 week lost lessons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A9B8DC-B9B3-44BD-BB93-76062E47A1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1 week  - SRSP  - describing your region</a:t>
            </a:r>
          </a:p>
          <a:p>
            <a:r>
              <a:rPr lang="en-US" dirty="0"/>
              <a:t>Send ppt </a:t>
            </a:r>
          </a:p>
          <a:p>
            <a:r>
              <a:rPr lang="en-US" dirty="0"/>
              <a:t>Record your speech on Voice recorder then send it to </a:t>
            </a:r>
            <a:r>
              <a:rPr lang="en-US" dirty="0">
                <a:hlinkClick r:id="rId2"/>
              </a:rPr>
              <a:t>j.jumaliye@gmail.com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Deadline is 5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FF0000"/>
                </a:solidFill>
              </a:rPr>
              <a:t> of April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85ADC1-5F55-457C-8DAA-6AD26076D3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2 week – Public speech on Education problems in </a:t>
            </a:r>
            <a:r>
              <a:rPr lang="en-US" dirty="0" err="1"/>
              <a:t>Kz</a:t>
            </a:r>
            <a:endParaRPr lang="en-US" dirty="0"/>
          </a:p>
          <a:p>
            <a:r>
              <a:rPr lang="en-US" dirty="0"/>
              <a:t>Send ppt </a:t>
            </a:r>
          </a:p>
          <a:p>
            <a:r>
              <a:rPr lang="en-US" dirty="0"/>
              <a:t>Record your speech on Voice recorder then send it to </a:t>
            </a:r>
            <a:r>
              <a:rPr lang="en-US" dirty="0">
                <a:hlinkClick r:id="rId2"/>
              </a:rPr>
              <a:t>j.jumaliye@gmail.com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Deadline is 5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FF0000"/>
                </a:solidFill>
              </a:rPr>
              <a:t> of April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734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710</Words>
  <Application>Microsoft Office PowerPoint</Application>
  <PresentationFormat>Широкоэкранный</PresentationFormat>
  <Paragraphs>83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Job interview and career</vt:lpstr>
      <vt:lpstr>Revision</vt:lpstr>
      <vt:lpstr>Revision</vt:lpstr>
      <vt:lpstr>Revision</vt:lpstr>
      <vt:lpstr>Revision</vt:lpstr>
      <vt:lpstr>Job interview and career</vt:lpstr>
      <vt:lpstr>Vocabulary. Job interviews </vt:lpstr>
      <vt:lpstr>Match the words in bold with definition in the right </vt:lpstr>
      <vt:lpstr>Resit materials for 3 week lost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interview and career</dc:title>
  <dc:creator>Zhumaliye Zhansaya</dc:creator>
  <cp:lastModifiedBy>Zhumaliye Zhansaya</cp:lastModifiedBy>
  <cp:revision>29</cp:revision>
  <dcterms:created xsi:type="dcterms:W3CDTF">2020-03-28T12:33:35Z</dcterms:created>
  <dcterms:modified xsi:type="dcterms:W3CDTF">2020-03-30T05:49:48Z</dcterms:modified>
</cp:coreProperties>
</file>